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6" descr="http://im5-tub-ru.yandex.net/i?id=68297209-10-7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Прямоугольник 1"/>
          <p:cNvSpPr>
            <a:spLocks noChangeArrowheads="1"/>
          </p:cNvSpPr>
          <p:nvPr/>
        </p:nvSpPr>
        <p:spPr bwMode="auto">
          <a:xfrm>
            <a:off x="4427538" y="160338"/>
            <a:ext cx="45370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290CDA"/>
                </a:solidFill>
              </a:rPr>
              <a:t>С профсоюзом мы не только отдыхаем</a:t>
            </a:r>
          </a:p>
          <a:p>
            <a:pPr algn="ctr"/>
            <a:r>
              <a:rPr lang="ru-RU" sz="2400" b="1">
                <a:solidFill>
                  <a:srgbClr val="290CDA"/>
                </a:solidFill>
              </a:rPr>
              <a:t>Мы везде работать успеваем</a:t>
            </a:r>
          </a:p>
          <a:p>
            <a:pPr algn="ctr"/>
            <a:r>
              <a:rPr lang="ru-RU" sz="2400" b="1">
                <a:solidFill>
                  <a:srgbClr val="290CDA"/>
                </a:solidFill>
              </a:rPr>
              <a:t>В группе, холле, на веранде</a:t>
            </a:r>
          </a:p>
          <a:p>
            <a:pPr algn="ctr"/>
            <a:r>
              <a:rPr lang="ru-RU" sz="2400" b="1">
                <a:solidFill>
                  <a:srgbClr val="290CDA"/>
                </a:solidFill>
              </a:rPr>
              <a:t>И покрасим и помоем</a:t>
            </a:r>
          </a:p>
          <a:p>
            <a:pPr algn="ctr"/>
            <a:r>
              <a:rPr lang="ru-RU" sz="2400" b="1">
                <a:solidFill>
                  <a:srgbClr val="290CDA"/>
                </a:solidFill>
              </a:rPr>
              <a:t>Кто работу нам предложит?</a:t>
            </a:r>
          </a:p>
        </p:txBody>
      </p:sp>
      <p:pic>
        <p:nvPicPr>
          <p:cNvPr id="8196" name="Picture 4" descr="F:\ФОТО АГИТБРИГАДА\P517027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43438" cy="348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 descr="F:\ФОТО АГИТБРИГАДА\P517026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7638" y="3095625"/>
            <a:ext cx="5146675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07950" y="3554413"/>
            <a:ext cx="1427163" cy="14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620408" y="4057233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rPr>
              <a:t>ПРОФСОЮЗ </a:t>
            </a:r>
          </a:p>
          <a:p>
            <a:pPr>
              <a:defRPr/>
            </a:pPr>
            <a:r>
              <a:rPr lang="ru-RU" sz="44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/>
              </a:rPr>
              <a:t>нам всем поможет!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6" descr="http://im5-tub-ru.yandex.net/i?id=68297209-10-72"/>
          <p:cNvPicPr>
            <a:picLocks noChangeAspect="1" noChangeArrowheads="1"/>
          </p:cNvPicPr>
          <p:nvPr/>
        </p:nvPicPr>
        <p:blipFill>
          <a:blip r:embed="rId2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Прямоугольник 1"/>
          <p:cNvSpPr>
            <a:spLocks noChangeArrowheads="1"/>
          </p:cNvSpPr>
          <p:nvPr/>
        </p:nvSpPr>
        <p:spPr bwMode="auto">
          <a:xfrm>
            <a:off x="2286000" y="2551113"/>
            <a:ext cx="4572000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00"/>
                </a:solidFill>
              </a:rPr>
              <a:t>Представился прекрасный случай,</a:t>
            </a:r>
          </a:p>
          <a:p>
            <a:pPr algn="ctr"/>
            <a:r>
              <a:rPr lang="ru-RU" b="1">
                <a:solidFill>
                  <a:srgbClr val="000000"/>
                </a:solidFill>
              </a:rPr>
              <a:t>И я сказать не побоюсь:</a:t>
            </a:r>
          </a:p>
          <a:p>
            <a:pPr algn="ctr"/>
            <a:r>
              <a:rPr lang="ru-RU" b="1">
                <a:solidFill>
                  <a:srgbClr val="000000"/>
                </a:solidFill>
              </a:rPr>
              <a:t>Чтоб было так, и даже лучше –</a:t>
            </a:r>
          </a:p>
          <a:p>
            <a:pPr algn="ctr"/>
            <a:r>
              <a:rPr lang="ru-RU" b="1">
                <a:solidFill>
                  <a:srgbClr val="000000"/>
                </a:solidFill>
              </a:rPr>
              <a:t>ВСТУПАЙ, КОЛЛЕГА, В ПРОФСОЮЗ!</a:t>
            </a:r>
          </a:p>
        </p:txBody>
      </p:sp>
      <p:pic>
        <p:nvPicPr>
          <p:cNvPr id="9220" name="Рисунок 3" descr="http://im1-tub-ru.yandex.net/i?id=249523536-18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97100" y="115888"/>
            <a:ext cx="1655762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4" descr="http://im0-tub-ru.yandex.net/i?id=162699345-55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24975" y="4652963"/>
            <a:ext cx="1524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Рисунок 5" descr="http://im4-tub-ru.yandex.net/i?id=61801254-44-72&amp;n=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628900" y="2716213"/>
            <a:ext cx="1692275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Рисунок 8" descr="http://im1-tub-ru.yandex.net/i?id=38214469-32-72&amp;n=2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2901950" y="4437063"/>
            <a:ext cx="1409700" cy="105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Рисунок 7" descr="http://im2-tub-ru.yandex.net/i?id=274910136-13-72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Рисунок 2" descr="http://im5-tub-ru.yandex.net/i?id=66648451-61-72&amp;n=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5813" y="225425"/>
            <a:ext cx="4995862" cy="635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PresentationFormat>Экран (4:3)</PresentationFormat>
  <Paragraphs>11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1</cp:revision>
  <dcterms:modified xsi:type="dcterms:W3CDTF">2015-10-04T16:34:38Z</dcterms:modified>
</cp:coreProperties>
</file>